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5A7FE3-5FC3-47C8-BAE6-B2F4AA4D3F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6C9D510-D434-46A8-A773-C8E150C481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5F72463-E77F-40E8-BE2E-9F4311797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1F89-00A9-4CA8-8CC2-F201C42510AE}" type="datetimeFigureOut">
              <a:rPr lang="pt-PT" smtClean="0"/>
              <a:t>25/05/2021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7577180-B7D5-4E51-B25B-31D59FADF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83A0149-3FD7-4336-BD81-7FFB87B16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3F6D-FCCE-4BB4-B2BE-F9171921F8F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509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30789E-9922-4686-9B3F-7BC5957CD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BE95C87F-476E-4469-AEE8-B56DFA294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78EB26D-0620-4307-B198-2DAEE729A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1F89-00A9-4CA8-8CC2-F201C42510AE}" type="datetimeFigureOut">
              <a:rPr lang="pt-PT" smtClean="0"/>
              <a:t>25/05/2021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E5B79F1-6D73-473F-B749-B3BAA3FD9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E4DBDE0-1D03-4DF4-BC34-8A7FDD482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3F6D-FCCE-4BB4-B2BE-F9171921F8F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6780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73A1837-1459-462E-BBCC-02182B4969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D6CE83D1-0B43-465E-97ED-A36B67495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808B00D-8B31-4A44-A296-08B807F4F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1F89-00A9-4CA8-8CC2-F201C42510AE}" type="datetimeFigureOut">
              <a:rPr lang="pt-PT" smtClean="0"/>
              <a:t>25/05/2021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AE499B8-2999-4719-B5CB-FBAF612A7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9DA7DA9-68F8-466E-B35B-29A882962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3F6D-FCCE-4BB4-B2BE-F9171921F8F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66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F26C07-C49B-455E-835D-C9063E492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6128"/>
            <a:ext cx="10515600" cy="524108"/>
          </a:xfrm>
        </p:spPr>
        <p:txBody>
          <a:bodyPr>
            <a:normAutofit/>
          </a:bodyPr>
          <a:lstStyle>
            <a:lvl1pPr algn="r">
              <a:defRPr sz="3200"/>
            </a:lvl1pPr>
          </a:lstStyle>
          <a:p>
            <a:r>
              <a:rPr lang="pt-PT" dirty="0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9FF7422-A4F9-4E60-93E2-02E2FDBB9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9350"/>
            <a:ext cx="10515600" cy="4681057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C662D6A-5717-4C1C-8613-EB32187CD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1F89-00A9-4CA8-8CC2-F201C42510AE}" type="datetimeFigureOut">
              <a:rPr lang="pt-PT" smtClean="0"/>
              <a:t>25/05/2021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2E8C75D2-70EA-46DA-8D2E-201B8E29E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3BEE12E-0CCB-4D72-9798-40ABF774C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3F6D-FCCE-4BB4-B2BE-F9171921F8F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27096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A6F4D9-4CB8-476D-9D9E-7D763019F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7A22BB46-8A88-4855-917D-15F0E2AB1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78E3853-1E36-42AA-937F-EAE9F0B5E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1F89-00A9-4CA8-8CC2-F201C42510AE}" type="datetimeFigureOut">
              <a:rPr lang="pt-PT" smtClean="0"/>
              <a:t>25/05/2021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A20E4CA-85A6-4CC5-965D-522E3C11F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9886712-6342-4383-9D49-5A4FEC8CD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3F6D-FCCE-4BB4-B2BE-F9171921F8F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08657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FF3BFC-0482-4501-A7F4-C3E96FC68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5DD2968-2D3D-4CCD-8246-EF7E5FBAF2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A24C9981-96B7-4CC6-A7E4-7B822F6E74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0ED9C682-452F-4EA6-83DC-294DD2A85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1F89-00A9-4CA8-8CC2-F201C42510AE}" type="datetimeFigureOut">
              <a:rPr lang="pt-PT" smtClean="0"/>
              <a:t>25/05/2021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3FF54210-6F12-402B-A2BE-AAE36B0F4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8CCE741-CEC1-4260-9B16-C6F1201DE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3F6D-FCCE-4BB4-B2BE-F9171921F8F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86032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07258B-8ACA-47EA-A294-9154AD749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40ADB2C-A8C8-4976-8BB1-A1A4DE508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8EDB906-A526-4E8E-8881-86ECAA605F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07182596-4289-4847-AE6B-19B2B6ADAF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AB096E7C-BE07-4166-B7EF-0B64F47A86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8A0CC532-B04D-40EF-989B-22B91747D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1F89-00A9-4CA8-8CC2-F201C42510AE}" type="datetimeFigureOut">
              <a:rPr lang="pt-PT" smtClean="0"/>
              <a:t>25/05/2021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9FD2E559-FB03-46AA-BC48-22F8131D8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B2542DA6-35E1-43E3-91CF-5C50ED755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3F6D-FCCE-4BB4-B2BE-F9171921F8F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32214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257B7E-2403-4636-B7F6-DF2F21C5D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B044A349-FF87-4397-B5D5-E59A1851A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1F89-00A9-4CA8-8CC2-F201C42510AE}" type="datetimeFigureOut">
              <a:rPr lang="pt-PT" smtClean="0"/>
              <a:t>25/05/2021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E1E83AA5-255D-4183-AA1A-A401DCFE6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713A9602-3EAB-48FA-9A34-8FCD8E9F1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3F6D-FCCE-4BB4-B2BE-F9171921F8F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13506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C6795101-E1BA-4A56-AC1A-0C95651D7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1F89-00A9-4CA8-8CC2-F201C42510AE}" type="datetimeFigureOut">
              <a:rPr lang="pt-PT" smtClean="0"/>
              <a:t>25/05/2021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FF345626-2936-4F5B-BD86-12534A892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8619D4E3-C2D7-4CD8-BBDC-A3C76C8E2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3F6D-FCCE-4BB4-B2BE-F9171921F8F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1448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9903F9-CF7A-4C38-9779-5EDFE46F0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9173DC7-F23C-4F85-AC3F-1FA59B87C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3188722-D8F4-4E49-A92D-57EF91EAFC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41ED48FC-2DEB-4C94-A7D1-558EF9764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1F89-00A9-4CA8-8CC2-F201C42510AE}" type="datetimeFigureOut">
              <a:rPr lang="pt-PT" smtClean="0"/>
              <a:t>25/05/2021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1B4C9797-95FA-4D73-82DB-DAEDF2825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21847C29-4CA2-41A1-BD97-6161FB335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3F6D-FCCE-4BB4-B2BE-F9171921F8F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0415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DAC14B-2527-4396-B05C-FC1FB0C80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5BF4D549-BEB2-4BF0-8BBE-18EEB7DEE2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F1A5EED0-623D-46D4-A4E9-E2F840547A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A6ED8EB1-2CCD-427D-8BBD-2A456A9BA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1F89-00A9-4CA8-8CC2-F201C42510AE}" type="datetimeFigureOut">
              <a:rPr lang="pt-PT" smtClean="0"/>
              <a:t>25/05/2021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7867AA84-9487-4413-970E-F3C2D487B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028859B9-9E79-4348-ADE9-F9D2C1DF0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3F6D-FCCE-4BB4-B2BE-F9171921F8F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91264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62390DA9-05EA-4203-A50C-D589F2482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BA41C95-2914-458C-B554-D30016623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86188A4-82F0-4418-8064-F2B9353373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71F89-00A9-4CA8-8CC2-F201C42510AE}" type="datetimeFigureOut">
              <a:rPr lang="pt-PT" smtClean="0"/>
              <a:t>25/05/2021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A5942B6E-F27A-4123-9849-6271A54337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E045367-670D-43E8-8EE7-693467C837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63F6D-FCCE-4BB4-B2BE-F9171921F8F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68677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6A1DF912-74F8-42C0-9D3A-E179B4A838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12894" y="1484874"/>
            <a:ext cx="9144000" cy="2387600"/>
          </a:xfrm>
        </p:spPr>
        <p:txBody>
          <a:bodyPr>
            <a:normAutofit/>
          </a:bodyPr>
          <a:lstStyle/>
          <a:p>
            <a:pPr algn="r"/>
            <a:r>
              <a:rPr lang="pt-PT" sz="5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NOME DA </a:t>
            </a:r>
            <a:r>
              <a:rPr lang="pt-PT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IDEIA</a:t>
            </a:r>
            <a:endParaRPr lang="pt-PT" sz="5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12894" y="3897872"/>
            <a:ext cx="9144000" cy="530691"/>
          </a:xfrm>
        </p:spPr>
        <p:txBody>
          <a:bodyPr/>
          <a:lstStyle/>
          <a:p>
            <a:pPr algn="r"/>
            <a:r>
              <a:rPr lang="pt-PT" dirty="0" smtClean="0"/>
              <a:t>[Número de Ideia]</a:t>
            </a:r>
          </a:p>
          <a:p>
            <a:pPr algn="r"/>
            <a:endParaRPr lang="pt-PT" dirty="0"/>
          </a:p>
          <a:p>
            <a:pPr algn="r"/>
            <a:endParaRPr lang="pt-PT" dirty="0"/>
          </a:p>
        </p:txBody>
      </p:sp>
      <p:sp>
        <p:nvSpPr>
          <p:cNvPr id="6" name="Retângulo 5"/>
          <p:cNvSpPr/>
          <p:nvPr/>
        </p:nvSpPr>
        <p:spPr>
          <a:xfrm>
            <a:off x="5143500" y="5271247"/>
            <a:ext cx="63133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PT" sz="1000" i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Nota: </a:t>
            </a:r>
            <a:r>
              <a:rPr lang="pt-PT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cada equipa dispõe de </a:t>
            </a:r>
            <a:r>
              <a:rPr lang="pt-PT" sz="1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 </a:t>
            </a:r>
            <a:r>
              <a:rPr lang="pt-PT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minutos para fazer a </a:t>
            </a:r>
            <a:r>
              <a:rPr lang="pt-PT" sz="1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apresentação. O júri </a:t>
            </a:r>
            <a:r>
              <a:rPr lang="pt-PT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 3 minutos adicionais para colocar questões rápidas.</a:t>
            </a:r>
            <a:endParaRPr lang="pt-PT" sz="10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745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1. DESCRIÇÃO </a:t>
            </a:r>
            <a:r>
              <a:rPr lang="pt-PT" dirty="0" smtClean="0"/>
              <a:t>DO NEGÓCIO </a:t>
            </a:r>
            <a:r>
              <a:rPr lang="pt-PT" sz="2000" dirty="0"/>
              <a:t>(Produtos e Serviços</a:t>
            </a:r>
            <a:r>
              <a:rPr lang="pt-PT" sz="2000" dirty="0" smtClean="0"/>
              <a:t>)</a:t>
            </a:r>
            <a:endParaRPr lang="pt-PT" sz="20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32911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2. INOVAÇÃO </a:t>
            </a:r>
            <a:r>
              <a:rPr lang="pt-PT" dirty="0" smtClean="0"/>
              <a:t>E </a:t>
            </a:r>
            <a:r>
              <a:rPr lang="pt-PT" dirty="0"/>
              <a:t>VANTAGENS </a:t>
            </a:r>
            <a:r>
              <a:rPr lang="pt-PT" dirty="0" smtClean="0"/>
              <a:t>DISTINTIVAS</a:t>
            </a:r>
            <a:endParaRPr lang="pt-PT" sz="20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0591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3. MERCADO E ESTRATÉGIA DE ABORDAGEM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5086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4. PROMOTOR(ES) </a:t>
            </a:r>
            <a:r>
              <a:rPr lang="pt-PT" sz="2000" dirty="0" smtClean="0"/>
              <a:t>(Síntese Curricular)</a:t>
            </a:r>
            <a:endParaRPr lang="pt-PT" sz="20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03708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5. INVESTIMENTO, FINANCIAMENTO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73567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6. </a:t>
            </a:r>
            <a:r>
              <a:rPr lang="pt-PT" dirty="0" smtClean="0"/>
              <a:t>GRAU DE MATURIDADE E CALENDARIZAÇÃO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71721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75</Words>
  <PresentationFormat>Ecrã Panorâmico</PresentationFormat>
  <Paragraphs>9</Paragraphs>
  <Slides>7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Tema do Office</vt:lpstr>
      <vt:lpstr>NOME DA IDEIA</vt:lpstr>
      <vt:lpstr>1. DESCRIÇÃO DO NEGÓCIO (Produtos e Serviços)</vt:lpstr>
      <vt:lpstr>2. INOVAÇÃO E VANTAGENS DISTINTIVAS</vt:lpstr>
      <vt:lpstr>3. MERCADO E ESTRATÉGIA DE ABORDAGEM</vt:lpstr>
      <vt:lpstr>4. PROMOTOR(ES) (Síntese Curricular)</vt:lpstr>
      <vt:lpstr>5. INVESTIMENTO, FINANCIAMENTO</vt:lpstr>
      <vt:lpstr>6. GRAU DE MATURIDADE E CALENDARIZAÇÃO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2021-03-22T11:40:00Z</dcterms:created>
  <dcterms:modified xsi:type="dcterms:W3CDTF">2021-05-25T22:16:09Z</dcterms:modified>
</cp:coreProperties>
</file>