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C4D0"/>
    <a:srgbClr val="D17B5A"/>
    <a:srgbClr val="A1BA76"/>
    <a:srgbClr val="51C8F1"/>
    <a:srgbClr val="88C171"/>
    <a:srgbClr val="0F5D56"/>
    <a:srgbClr val="A6CE8D"/>
    <a:srgbClr val="526068"/>
    <a:srgbClr val="25ADC5"/>
    <a:srgbClr val="5B7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572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61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649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260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31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53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420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442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988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204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987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E9ACF-8213-4473-BA9C-C5AAD878144D}" type="datetimeFigureOut">
              <a:rPr lang="pt-PT" smtClean="0"/>
              <a:t>01-06-2017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901F4-0E48-4384-83FC-688D992F84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4716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74925" y="4701182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</a:t>
            </a:r>
            <a:r>
              <a:rPr lang="pt-PT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</a:t>
            </a:r>
            <a:r>
              <a:rPr lang="pt-PT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IDEIA</a:t>
            </a:r>
            <a:endParaRPr lang="pt-P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" t="432" r="331" b="648"/>
          <a:stretch/>
        </p:blipFill>
        <p:spPr>
          <a:xfrm>
            <a:off x="2587773" y="0"/>
            <a:ext cx="9604227" cy="435518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503206" y="532417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 </a:t>
            </a:r>
            <a:r>
              <a:rPr lang="pt-P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</a:t>
            </a:r>
            <a:r>
              <a:rPr lang="pt-P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Ideia</a:t>
            </a:r>
            <a:endParaRPr lang="pt-P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522060" y="5985899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050" b="1" i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nota: cada equipa dispõe de 10 minutos para fazer a apresentação</a:t>
            </a:r>
            <a:endParaRPr lang="pt-PT" sz="1050" b="1" i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65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600880" y="940100"/>
            <a:ext cx="7661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DESCRIÇÃO DA IDEIA DE NEGÓCIO </a:t>
            </a:r>
            <a:r>
              <a:rPr lang="pt-P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P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Produtos e Serviços)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681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00880" y="940100"/>
            <a:ext cx="7404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</a:t>
            </a:r>
            <a:r>
              <a:rPr lang="pt-PT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INOVAÇÃO DO PROJETO E VANTAGENS DISTINTIVAS</a:t>
            </a:r>
            <a:endParaRPr lang="pt-PT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9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0880" y="940100"/>
            <a:ext cx="593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MERCADO E ESTRATÉGIA DE ABORDAGEM</a:t>
            </a:r>
            <a:endParaRPr lang="pt-PT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97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00880" y="940100"/>
            <a:ext cx="71192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PROMOTOR(ES) DA IDEIA (SÍNTESE CURRICULAR)</a:t>
            </a:r>
            <a:endParaRPr lang="pt-PT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67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00880" y="940100"/>
            <a:ext cx="49423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INVESTIMENTO, FINANCIAMENTO</a:t>
            </a:r>
            <a:endParaRPr lang="pt-PT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959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00880" y="940100"/>
            <a:ext cx="75568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GRAU DE MATURIDADE DA IDEIA E CALENDARIZAÇÃO</a:t>
            </a:r>
            <a:endParaRPr lang="pt-PT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501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69</Words>
  <Application>Microsoft Office PowerPoint</Application>
  <PresentationFormat>Ecrã Panorâmico</PresentationFormat>
  <Paragraphs>9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helder</dc:creator>
  <cp:lastModifiedBy>Helder Rodrigues</cp:lastModifiedBy>
  <cp:revision>18</cp:revision>
  <dcterms:created xsi:type="dcterms:W3CDTF">2015-08-13T20:54:14Z</dcterms:created>
  <dcterms:modified xsi:type="dcterms:W3CDTF">2017-06-01T10:26:28Z</dcterms:modified>
</cp:coreProperties>
</file>