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2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4695-FF4F-4D76-9865-96618F2B6BBD}" type="datetimeFigureOut">
              <a:rPr lang="pt-PT" smtClean="0"/>
              <a:t>15-10-2018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0844-F355-4CDD-8DC4-961C040B428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6173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4695-FF4F-4D76-9865-96618F2B6BBD}" type="datetimeFigureOut">
              <a:rPr lang="pt-PT" smtClean="0"/>
              <a:t>15-10-2018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0844-F355-4CDD-8DC4-961C040B428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86604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4695-FF4F-4D76-9865-96618F2B6BBD}" type="datetimeFigureOut">
              <a:rPr lang="pt-PT" smtClean="0"/>
              <a:t>15-10-2018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0844-F355-4CDD-8DC4-961C040B428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1441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4695-FF4F-4D76-9865-96618F2B6BBD}" type="datetimeFigureOut">
              <a:rPr lang="pt-PT" smtClean="0"/>
              <a:t>15-10-2018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0844-F355-4CDD-8DC4-961C040B428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90760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4695-FF4F-4D76-9865-96618F2B6BBD}" type="datetimeFigureOut">
              <a:rPr lang="pt-PT" smtClean="0"/>
              <a:t>15-10-2018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0844-F355-4CDD-8DC4-961C040B428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970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4695-FF4F-4D76-9865-96618F2B6BBD}" type="datetimeFigureOut">
              <a:rPr lang="pt-PT" smtClean="0"/>
              <a:t>15-10-2018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0844-F355-4CDD-8DC4-961C040B428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0842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4695-FF4F-4D76-9865-96618F2B6BBD}" type="datetimeFigureOut">
              <a:rPr lang="pt-PT" smtClean="0"/>
              <a:t>15-10-2018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0844-F355-4CDD-8DC4-961C040B428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132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4695-FF4F-4D76-9865-96618F2B6BBD}" type="datetimeFigureOut">
              <a:rPr lang="pt-PT" smtClean="0"/>
              <a:t>15-10-2018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0844-F355-4CDD-8DC4-961C040B428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2557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4695-FF4F-4D76-9865-96618F2B6BBD}" type="datetimeFigureOut">
              <a:rPr lang="pt-PT" smtClean="0"/>
              <a:t>15-10-2018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0844-F355-4CDD-8DC4-961C040B428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918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4695-FF4F-4D76-9865-96618F2B6BBD}" type="datetimeFigureOut">
              <a:rPr lang="pt-PT" smtClean="0"/>
              <a:t>15-10-2018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0844-F355-4CDD-8DC4-961C040B428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5128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4695-FF4F-4D76-9865-96618F2B6BBD}" type="datetimeFigureOut">
              <a:rPr lang="pt-PT" smtClean="0"/>
              <a:t>15-10-2018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0844-F355-4CDD-8DC4-961C040B428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24317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D5CC4695-FF4F-4D76-9865-96618F2B6BBD}" type="datetimeFigureOut">
              <a:rPr lang="pt-PT" smtClean="0"/>
              <a:pPr/>
              <a:t>15-10-2018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D4340844-F355-4CDD-8DC4-961C040B428B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368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1999" cy="6858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6007649" y="4044100"/>
            <a:ext cx="510061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[NOME DA IDEIA]</a:t>
            </a:r>
          </a:p>
          <a:p>
            <a:r>
              <a:rPr lang="pt-PT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 </a:t>
            </a:r>
          </a:p>
          <a:p>
            <a:r>
              <a:rPr lang="pt-PT" sz="800" i="1" dirty="0">
                <a:solidFill>
                  <a:srgbClr val="00A0E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NOTA: CADA EQUIPA DISPÕE DE 10 MINUTOS PARA FAZER A APRESENTAÇÃO</a:t>
            </a:r>
          </a:p>
          <a:p>
            <a:endParaRPr lang="pt-PT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378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79553" y="1778271"/>
            <a:ext cx="77732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2000" b="1" dirty="0">
                <a:solidFill>
                  <a:srgbClr val="0093E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Descrição da Ideia de Negócio </a:t>
            </a:r>
            <a:r>
              <a:rPr lang="pt-PT" sz="2000" dirty="0">
                <a:solidFill>
                  <a:srgbClr val="0093E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(Produtos e Serviços)</a:t>
            </a:r>
            <a:endParaRPr lang="en-GB" sz="2000" dirty="0">
              <a:solidFill>
                <a:srgbClr val="0093E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ângulo 1"/>
          <p:cNvSpPr/>
          <p:nvPr/>
        </p:nvSpPr>
        <p:spPr>
          <a:xfrm>
            <a:off x="3079552" y="2667915"/>
            <a:ext cx="799288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Donec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magna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ligula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Fusce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ipsum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odio,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facilisis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ut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lacinia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Cras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nisl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eget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orci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ultrices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dignissim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id in justo.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Integer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tempus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ullamcorper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ligula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id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adipiscing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scelerisque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porta.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Donec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lobortis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arcu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eget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pharetra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ultricies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ante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felis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placerat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lacus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id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sodales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nibh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enim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purus. </a:t>
            </a:r>
          </a:p>
          <a:p>
            <a:endParaRPr lang="pt-PT" sz="1600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</a:endParaRPr>
          </a:p>
          <a:p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habitant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morbi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tristique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senectus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netus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malesuada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fames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turpis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egestas.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Cras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non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elit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eleifend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scelerisque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sit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amet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sem in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felis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pretium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sagittis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tristique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iaculis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purus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dignissim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Aliquam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malesuada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arcu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est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ullamcorper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vel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dapibus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magna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faucibus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24656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79553" y="1778271"/>
            <a:ext cx="70262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2000" b="1" dirty="0">
                <a:solidFill>
                  <a:srgbClr val="0093E0"/>
                </a:solidFill>
                <a:latin typeface="Verdana" panose="020B0604030504040204" pitchFamily="34" charset="0"/>
                <a:cs typeface="Times New Roman" pitchFamily="18" charset="0"/>
              </a:rPr>
              <a:t>2. Inovação do projeto e vantagem competitiva</a:t>
            </a:r>
            <a:endParaRPr lang="en-GB" sz="2000" b="1" dirty="0">
              <a:solidFill>
                <a:srgbClr val="0093E0"/>
              </a:solidFill>
              <a:latin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5" name="Rectângulo 1"/>
          <p:cNvSpPr/>
          <p:nvPr/>
        </p:nvSpPr>
        <p:spPr>
          <a:xfrm>
            <a:off x="3079552" y="2667915"/>
            <a:ext cx="799288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Donec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magna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ligula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Fusce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ipsum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odio,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facilisis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ut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lacinia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Cras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nisl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eget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orci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ultrices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dignissim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id in justo.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Integer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tempus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ullamcorper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ligula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id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adipiscing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scelerisque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porta.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Donec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lobortis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arcu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eget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pharetra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ultricies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ante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felis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placerat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lacus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id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sodales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nibh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enim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purus. </a:t>
            </a:r>
          </a:p>
          <a:p>
            <a:endParaRPr lang="pt-PT" sz="1600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</a:endParaRPr>
          </a:p>
          <a:p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habitant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morbi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tristique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senectus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netus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malesuada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fames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turpis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egestas.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Cras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non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elit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eleifend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scelerisque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sit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amet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sem in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felis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pretium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sagittis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tristique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iaculis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purus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dignissim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Aliquam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malesuada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arcu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est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ullamcorper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vel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dapibus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magna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faucibus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47522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79553" y="1778271"/>
            <a:ext cx="57647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0093E0"/>
                </a:solidFill>
                <a:latin typeface="Verdana" panose="020B0604030504040204" pitchFamily="34" charset="0"/>
                <a:cs typeface="Times New Roman" pitchFamily="18" charset="0"/>
              </a:rPr>
              <a:t>3. Mercado e Estratégia de Abordagem</a:t>
            </a:r>
          </a:p>
        </p:txBody>
      </p:sp>
      <p:sp>
        <p:nvSpPr>
          <p:cNvPr id="4" name="Rectângulo 1"/>
          <p:cNvSpPr/>
          <p:nvPr/>
        </p:nvSpPr>
        <p:spPr>
          <a:xfrm>
            <a:off x="3079552" y="2667915"/>
            <a:ext cx="799288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Donec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magna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ligula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Fusce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ipsum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odio,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facilisis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ut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lacinia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Cras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nisl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eget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orci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ultrices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dignissim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id in justo.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Integer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tempus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ullamcorper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ligula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id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adipiscing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scelerisque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porta.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Donec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lobortis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arcu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eget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pharetra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ultricies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ante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felis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placerat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lacus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id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sodales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nibh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enim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purus. </a:t>
            </a:r>
          </a:p>
          <a:p>
            <a:endParaRPr lang="pt-PT" sz="1600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</a:endParaRPr>
          </a:p>
          <a:p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habitant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morbi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tristique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senectus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netus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malesuada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fames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turpis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egestas.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Cras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non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elit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eleifend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scelerisque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sit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amet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sem in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felis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pretium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sagittis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tristique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iaculis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purus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dignissim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Aliquam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malesuada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arcu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est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ullamcorper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vel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dapibus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magna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faucibus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0422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79553" y="1778271"/>
            <a:ext cx="63145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0093E0"/>
                </a:solidFill>
                <a:latin typeface="Verdana" panose="020B0604030504040204" pitchFamily="34" charset="0"/>
                <a:cs typeface="Times New Roman" pitchFamily="18" charset="0"/>
              </a:rPr>
              <a:t>4. Promotor(</a:t>
            </a:r>
            <a:r>
              <a:rPr lang="pt-PT" sz="2000" b="1" dirty="0" err="1" smtClean="0">
                <a:solidFill>
                  <a:srgbClr val="0093E0"/>
                </a:solidFill>
                <a:latin typeface="Verdana" panose="020B0604030504040204" pitchFamily="34" charset="0"/>
                <a:cs typeface="Times New Roman" pitchFamily="18" charset="0"/>
              </a:rPr>
              <a:t>es</a:t>
            </a:r>
            <a:r>
              <a:rPr lang="pt-PT" sz="2000" b="1" dirty="0" smtClean="0">
                <a:solidFill>
                  <a:srgbClr val="0093E0"/>
                </a:solidFill>
                <a:latin typeface="Verdana" panose="020B0604030504040204" pitchFamily="34" charset="0"/>
                <a:cs typeface="Times New Roman" pitchFamily="18" charset="0"/>
              </a:rPr>
              <a:t>) da Ideia </a:t>
            </a:r>
            <a:r>
              <a:rPr lang="pt-PT" sz="2000" dirty="0" smtClean="0">
                <a:solidFill>
                  <a:srgbClr val="0093E0"/>
                </a:solidFill>
                <a:latin typeface="Verdana" panose="020B0604030504040204" pitchFamily="34" charset="0"/>
                <a:cs typeface="Times New Roman" pitchFamily="18" charset="0"/>
              </a:rPr>
              <a:t>(síntese curricular)</a:t>
            </a:r>
          </a:p>
        </p:txBody>
      </p:sp>
      <p:sp>
        <p:nvSpPr>
          <p:cNvPr id="4" name="Rectângulo 1"/>
          <p:cNvSpPr/>
          <p:nvPr/>
        </p:nvSpPr>
        <p:spPr>
          <a:xfrm>
            <a:off x="3079552" y="2667915"/>
            <a:ext cx="799288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Donec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magna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ligula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Fusce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ipsum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odio,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facilisis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ut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lacinia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Cras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nisl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eget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orci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ultrices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dignissim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id in justo.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Integer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tempus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ullamcorper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ligula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id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adipiscing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scelerisque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porta.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Donec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lobortis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arcu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eget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pharetra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ultricies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ante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felis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placerat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lacus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id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sodales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nibh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enim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purus. </a:t>
            </a:r>
          </a:p>
          <a:p>
            <a:endParaRPr lang="pt-PT" sz="1600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</a:endParaRPr>
          </a:p>
          <a:p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habitant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morbi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tristique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senectus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netus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malesuada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fames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turpis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egestas.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Cras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non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elit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eleifend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scelerisque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sit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amet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sem in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felis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pretium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sagittis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tristique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iaculis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purus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dignissim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Aliquam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malesuada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arcu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est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ullamcorper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vel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dapibus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magna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faucibus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22879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79553" y="1778271"/>
            <a:ext cx="47820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0093E0"/>
                </a:solidFill>
                <a:latin typeface="Verdana" panose="020B0604030504040204" pitchFamily="34" charset="0"/>
                <a:cs typeface="Times New Roman" pitchFamily="18" charset="0"/>
              </a:rPr>
              <a:t>5. Investimento, Financiamento</a:t>
            </a:r>
          </a:p>
        </p:txBody>
      </p:sp>
      <p:sp>
        <p:nvSpPr>
          <p:cNvPr id="4" name="Rectângulo 1"/>
          <p:cNvSpPr/>
          <p:nvPr/>
        </p:nvSpPr>
        <p:spPr>
          <a:xfrm>
            <a:off x="3079552" y="2667915"/>
            <a:ext cx="799288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Donec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magna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ligula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Fusce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ipsum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odio,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facilisis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ut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lacinia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Cras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nisl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eget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orci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ultrices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dignissim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id in justo.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Integer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tempus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ullamcorper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ligula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id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adipiscing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scelerisque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porta.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Donec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lobortis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arcu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eget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pharetra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ultricies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ante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felis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placerat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lacus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id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sodales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nibh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enim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purus. </a:t>
            </a:r>
          </a:p>
          <a:p>
            <a:endParaRPr lang="pt-PT" sz="1600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</a:endParaRPr>
          </a:p>
          <a:p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habitant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morbi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tristique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senectus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netus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malesuada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fames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turpis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egestas.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Cras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non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elit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eleifend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scelerisque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sit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amet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sem in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felis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pretium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sagittis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tristique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iaculis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purus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dignissim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Aliquam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malesuada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arcu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est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ullamcorper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vel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dapibus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magna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faucibus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77281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79553" y="1778271"/>
            <a:ext cx="71481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0093E0"/>
                </a:solidFill>
                <a:latin typeface="Verdana" panose="020B0604030504040204" pitchFamily="34" charset="0"/>
                <a:cs typeface="Times New Roman" pitchFamily="18" charset="0"/>
              </a:rPr>
              <a:t>6. Grau de maturidade da ideia e calendarização</a:t>
            </a:r>
          </a:p>
        </p:txBody>
      </p:sp>
      <p:sp>
        <p:nvSpPr>
          <p:cNvPr id="4" name="Rectângulo 1"/>
          <p:cNvSpPr/>
          <p:nvPr/>
        </p:nvSpPr>
        <p:spPr>
          <a:xfrm>
            <a:off x="3079552" y="2667915"/>
            <a:ext cx="799288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Donec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magna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ligula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Fusce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ipsum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odio,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facilisis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ut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lacinia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Cras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nisl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eget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orci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ultrices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dignissim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id in justo.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Integer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tempus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ullamcorper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ligula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id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adipiscing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scelerisque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porta.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Donec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lobortis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arcu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eget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pharetra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ultricies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ante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felis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placerat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lacus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, id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sodales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nibh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enim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purus. </a:t>
            </a:r>
          </a:p>
          <a:p>
            <a:endParaRPr lang="pt-PT" sz="1600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</a:endParaRPr>
          </a:p>
          <a:p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habitant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morbi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tristique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senectus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netus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malesuada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fames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ac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turpis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egestas.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Cras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non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elit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eleifend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scelerisque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Pellentesque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sit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amet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sem in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felis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pretium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sagittis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Sed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tristique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iaculis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purus vitae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dignissim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Aliquam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malesuada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arcu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est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ullamcorper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vel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dapibus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 magna </a:t>
            </a:r>
            <a:r>
              <a:rPr lang="pt-P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faucibus</a:t>
            </a:r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19576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728</Words>
  <Application>Microsoft Office PowerPoint</Application>
  <PresentationFormat>Ecrã Panorâmico</PresentationFormat>
  <Paragraphs>27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2" baseType="lpstr">
      <vt:lpstr>Arial</vt:lpstr>
      <vt:lpstr>Calibri Light</vt:lpstr>
      <vt:lpstr>Times New Roman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Helder Manuel Rodrigues Rodrigues</dc:creator>
  <cp:lastModifiedBy>Helder Manuel Rodrigues Rodrigues</cp:lastModifiedBy>
  <cp:revision>2</cp:revision>
  <dcterms:created xsi:type="dcterms:W3CDTF">2018-10-15T14:06:29Z</dcterms:created>
  <dcterms:modified xsi:type="dcterms:W3CDTF">2018-10-15T14:12:09Z</dcterms:modified>
</cp:coreProperties>
</file>