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0" r:id="rId7"/>
    <p:sldId id="262" r:id="rId8"/>
  </p:sldIdLst>
  <p:sldSz cx="12192000" cy="6858000"/>
  <p:notesSz cx="6858000" cy="9144000"/>
  <p:defaultTextStyle>
    <a:defPPr>
      <a:defRPr lang="pt-P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7" d="100"/>
          <a:sy n="107" d="100"/>
        </p:scale>
        <p:origin x="6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55A7FE3-5FC3-47C8-BAE6-B2F4AA4D3FD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C6C9D510-D434-46A8-A773-C8E150C4819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PT"/>
              <a:t>Clique para editar o estilo de subtítulo do Modelo Global</a:t>
            </a:r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C5F72463-E77F-40E8-BE2E-9F4311797A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671F89-00A9-4CA8-8CC2-F201C42510AE}" type="datetimeFigureOut">
              <a:rPr lang="pt-PT" smtClean="0"/>
              <a:t>25/05/2021</a:t>
            </a:fld>
            <a:endParaRPr lang="pt-PT"/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id="{C7577180-B7D5-4E51-B25B-31D59FADF9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083A0149-3FD7-4336-BD81-7FFB87B168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163F6D-FCCE-4BB4-B2BE-F9171921F8FB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95098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730789E-9922-4686-9B3F-7BC5957CD8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e Texto Vertical 2">
            <a:extLst>
              <a:ext uri="{FF2B5EF4-FFF2-40B4-BE49-F238E27FC236}">
                <a16:creationId xmlns:a16="http://schemas.microsoft.com/office/drawing/2014/main" id="{BE95C87F-476E-4469-AEE8-B56DFA29475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F78EB26D-0620-4307-B198-2DAEE729AC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671F89-00A9-4CA8-8CC2-F201C42510AE}" type="datetimeFigureOut">
              <a:rPr lang="pt-PT" smtClean="0"/>
              <a:t>25/05/2021</a:t>
            </a:fld>
            <a:endParaRPr lang="pt-PT"/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id="{CE5B79F1-6D73-473F-B749-B3BAA3FD95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FE4DBDE0-1D03-4DF4-BC34-8A7FDD4821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163F6D-FCCE-4BB4-B2BE-F9171921F8FB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9678038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B73A1837-1459-462E-BBCC-02182B4969D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e Texto Vertical 2">
            <a:extLst>
              <a:ext uri="{FF2B5EF4-FFF2-40B4-BE49-F238E27FC236}">
                <a16:creationId xmlns:a16="http://schemas.microsoft.com/office/drawing/2014/main" id="{D6CE83D1-0B43-465E-97ED-A36B674959C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8808B00D-8B31-4A44-A296-08B807F4F2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671F89-00A9-4CA8-8CC2-F201C42510AE}" type="datetimeFigureOut">
              <a:rPr lang="pt-PT" smtClean="0"/>
              <a:t>25/05/2021</a:t>
            </a:fld>
            <a:endParaRPr lang="pt-PT"/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id="{FAE499B8-2999-4719-B5CB-FBAF612A7A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29DA7DA9-68F8-466E-B35B-29A8829624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163F6D-FCCE-4BB4-B2BE-F9171921F8FB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516694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7F26C07-C49B-455E-835D-C9063E492A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16128"/>
            <a:ext cx="10515600" cy="524108"/>
          </a:xfrm>
        </p:spPr>
        <p:txBody>
          <a:bodyPr>
            <a:normAutofit/>
          </a:bodyPr>
          <a:lstStyle>
            <a:lvl1pPr algn="r">
              <a:defRPr sz="3200"/>
            </a:lvl1pPr>
          </a:lstStyle>
          <a:p>
            <a:r>
              <a:rPr lang="pt-PT" dirty="0"/>
              <a:t>Clique para editar o estilo de título do Modelo Global</a:t>
            </a:r>
          </a:p>
        </p:txBody>
      </p:sp>
      <p:sp>
        <p:nvSpPr>
          <p:cNvPr id="3" name="Marcador de Posição de Conteúdo 2">
            <a:extLst>
              <a:ext uri="{FF2B5EF4-FFF2-40B4-BE49-F238E27FC236}">
                <a16:creationId xmlns:a16="http://schemas.microsoft.com/office/drawing/2014/main" id="{49FF7422-A4F9-4E60-93E2-02E2FDBB9B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09350"/>
            <a:ext cx="10515600" cy="4681057"/>
          </a:xfrm>
        </p:spPr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DC662D6A-5717-4C1C-8613-EB32187CDF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671F89-00A9-4CA8-8CC2-F201C42510AE}" type="datetimeFigureOut">
              <a:rPr lang="pt-PT" smtClean="0"/>
              <a:t>25/05/2021</a:t>
            </a:fld>
            <a:endParaRPr lang="pt-PT"/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id="{2E8C75D2-70EA-46DA-8D2E-201B8E29EF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13BEE12E-0CCB-4D72-9798-40ABF774C1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163F6D-FCCE-4BB4-B2BE-F9171921F8FB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7270962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4A6F4D9-4CB8-476D-9D9E-7D763019FB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o Texto 2">
            <a:extLst>
              <a:ext uri="{FF2B5EF4-FFF2-40B4-BE49-F238E27FC236}">
                <a16:creationId xmlns:a16="http://schemas.microsoft.com/office/drawing/2014/main" id="{7A22BB46-8A88-4855-917D-15F0E2AB180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478E3853-1E36-42AA-937F-EAE9F0B5EB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671F89-00A9-4CA8-8CC2-F201C42510AE}" type="datetimeFigureOut">
              <a:rPr lang="pt-PT" smtClean="0"/>
              <a:t>25/05/2021</a:t>
            </a:fld>
            <a:endParaRPr lang="pt-PT"/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id="{5A20E4CA-85A6-4CC5-965D-522E3C11F4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A9886712-6342-4383-9D49-5A4FEC8CD8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163F6D-FCCE-4BB4-B2BE-F9171921F8FB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5086579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DFF3BFC-0482-4501-A7F4-C3E96FC68D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e Conteúdo 2">
            <a:extLst>
              <a:ext uri="{FF2B5EF4-FFF2-40B4-BE49-F238E27FC236}">
                <a16:creationId xmlns:a16="http://schemas.microsoft.com/office/drawing/2014/main" id="{B5DD2968-2D3D-4CCD-8246-EF7E5FBAF2C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e Conteúdo 3">
            <a:extLst>
              <a:ext uri="{FF2B5EF4-FFF2-40B4-BE49-F238E27FC236}">
                <a16:creationId xmlns:a16="http://schemas.microsoft.com/office/drawing/2014/main" id="{A24C9981-96B7-4CC6-A7E4-7B822F6E742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5" name="Marcador de Posição da Data 4">
            <a:extLst>
              <a:ext uri="{FF2B5EF4-FFF2-40B4-BE49-F238E27FC236}">
                <a16:creationId xmlns:a16="http://schemas.microsoft.com/office/drawing/2014/main" id="{0ED9C682-452F-4EA6-83DC-294DD2A859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671F89-00A9-4CA8-8CC2-F201C42510AE}" type="datetimeFigureOut">
              <a:rPr lang="pt-PT" smtClean="0"/>
              <a:t>25/05/2021</a:t>
            </a:fld>
            <a:endParaRPr lang="pt-PT"/>
          </a:p>
        </p:txBody>
      </p:sp>
      <p:sp>
        <p:nvSpPr>
          <p:cNvPr id="6" name="Marcador de Posição do Rodapé 5">
            <a:extLst>
              <a:ext uri="{FF2B5EF4-FFF2-40B4-BE49-F238E27FC236}">
                <a16:creationId xmlns:a16="http://schemas.microsoft.com/office/drawing/2014/main" id="{3FF54210-6F12-402B-A2BE-AAE36B0F4B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>
            <a:extLst>
              <a:ext uri="{FF2B5EF4-FFF2-40B4-BE49-F238E27FC236}">
                <a16:creationId xmlns:a16="http://schemas.microsoft.com/office/drawing/2014/main" id="{18CCE741-CEC1-4260-9B16-C6F1201DE7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163F6D-FCCE-4BB4-B2BE-F9171921F8FB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7860324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707258B-8ACA-47EA-A294-9154AD7492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o Texto 2">
            <a:extLst>
              <a:ext uri="{FF2B5EF4-FFF2-40B4-BE49-F238E27FC236}">
                <a16:creationId xmlns:a16="http://schemas.microsoft.com/office/drawing/2014/main" id="{440ADB2C-A8C8-4976-8BB1-A1A4DE50829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4" name="Marcador de Posição de Conteúdo 3">
            <a:extLst>
              <a:ext uri="{FF2B5EF4-FFF2-40B4-BE49-F238E27FC236}">
                <a16:creationId xmlns:a16="http://schemas.microsoft.com/office/drawing/2014/main" id="{58EDB906-A526-4E8E-8881-86ECAA605F7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5" name="Marcador de Posição do Texto 4">
            <a:extLst>
              <a:ext uri="{FF2B5EF4-FFF2-40B4-BE49-F238E27FC236}">
                <a16:creationId xmlns:a16="http://schemas.microsoft.com/office/drawing/2014/main" id="{07182596-4289-4847-AE6B-19B2B6ADAF4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6" name="Marcador de Posição de Conteúdo 5">
            <a:extLst>
              <a:ext uri="{FF2B5EF4-FFF2-40B4-BE49-F238E27FC236}">
                <a16:creationId xmlns:a16="http://schemas.microsoft.com/office/drawing/2014/main" id="{AB096E7C-BE07-4166-B7EF-0B64F47A866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7" name="Marcador de Posição da Data 6">
            <a:extLst>
              <a:ext uri="{FF2B5EF4-FFF2-40B4-BE49-F238E27FC236}">
                <a16:creationId xmlns:a16="http://schemas.microsoft.com/office/drawing/2014/main" id="{8A0CC532-B04D-40EF-989B-22B91747DB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671F89-00A9-4CA8-8CC2-F201C42510AE}" type="datetimeFigureOut">
              <a:rPr lang="pt-PT" smtClean="0"/>
              <a:t>25/05/2021</a:t>
            </a:fld>
            <a:endParaRPr lang="pt-PT"/>
          </a:p>
        </p:txBody>
      </p:sp>
      <p:sp>
        <p:nvSpPr>
          <p:cNvPr id="8" name="Marcador de Posição do Rodapé 7">
            <a:extLst>
              <a:ext uri="{FF2B5EF4-FFF2-40B4-BE49-F238E27FC236}">
                <a16:creationId xmlns:a16="http://schemas.microsoft.com/office/drawing/2014/main" id="{9FD2E559-FB03-46AA-BC48-22F8131D8A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9" name="Marcador de Posição do Número do Diapositivo 8">
            <a:extLst>
              <a:ext uri="{FF2B5EF4-FFF2-40B4-BE49-F238E27FC236}">
                <a16:creationId xmlns:a16="http://schemas.microsoft.com/office/drawing/2014/main" id="{B2542DA6-35E1-43E3-91CF-5C50ED7558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163F6D-FCCE-4BB4-B2BE-F9171921F8FB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4322149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5257B7E-2403-4636-B7F6-DF2F21C5D2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a Data 2">
            <a:extLst>
              <a:ext uri="{FF2B5EF4-FFF2-40B4-BE49-F238E27FC236}">
                <a16:creationId xmlns:a16="http://schemas.microsoft.com/office/drawing/2014/main" id="{B044A349-FF87-4397-B5D5-E59A1851AB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671F89-00A9-4CA8-8CC2-F201C42510AE}" type="datetimeFigureOut">
              <a:rPr lang="pt-PT" smtClean="0"/>
              <a:t>25/05/2021</a:t>
            </a:fld>
            <a:endParaRPr lang="pt-PT"/>
          </a:p>
        </p:txBody>
      </p:sp>
      <p:sp>
        <p:nvSpPr>
          <p:cNvPr id="4" name="Marcador de Posição do Rodapé 3">
            <a:extLst>
              <a:ext uri="{FF2B5EF4-FFF2-40B4-BE49-F238E27FC236}">
                <a16:creationId xmlns:a16="http://schemas.microsoft.com/office/drawing/2014/main" id="{E1E83AA5-255D-4183-AA1A-A401DCFE61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5" name="Marcador de Posição do Número do Diapositivo 4">
            <a:extLst>
              <a:ext uri="{FF2B5EF4-FFF2-40B4-BE49-F238E27FC236}">
                <a16:creationId xmlns:a16="http://schemas.microsoft.com/office/drawing/2014/main" id="{713A9602-3EAB-48FA-9A34-8FCD8E9F1F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163F6D-FCCE-4BB4-B2BE-F9171921F8FB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3135068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Data 1">
            <a:extLst>
              <a:ext uri="{FF2B5EF4-FFF2-40B4-BE49-F238E27FC236}">
                <a16:creationId xmlns:a16="http://schemas.microsoft.com/office/drawing/2014/main" id="{C6795101-E1BA-4A56-AC1A-0C95651D73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671F89-00A9-4CA8-8CC2-F201C42510AE}" type="datetimeFigureOut">
              <a:rPr lang="pt-PT" smtClean="0"/>
              <a:t>25/05/2021</a:t>
            </a:fld>
            <a:endParaRPr lang="pt-PT"/>
          </a:p>
        </p:txBody>
      </p:sp>
      <p:sp>
        <p:nvSpPr>
          <p:cNvPr id="3" name="Marcador de Posição do Rodapé 2">
            <a:extLst>
              <a:ext uri="{FF2B5EF4-FFF2-40B4-BE49-F238E27FC236}">
                <a16:creationId xmlns:a16="http://schemas.microsoft.com/office/drawing/2014/main" id="{FF345626-2936-4F5B-BD86-12534A892E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Marcador de Posição do Número do Diapositivo 3">
            <a:extLst>
              <a:ext uri="{FF2B5EF4-FFF2-40B4-BE49-F238E27FC236}">
                <a16:creationId xmlns:a16="http://schemas.microsoft.com/office/drawing/2014/main" id="{8619D4E3-C2D7-4CD8-BBDC-A3C76C8E2E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163F6D-FCCE-4BB4-B2BE-F9171921F8FB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6144877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59903F9-CF7A-4C38-9779-5EDFE46F0F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e Conteúdo 2">
            <a:extLst>
              <a:ext uri="{FF2B5EF4-FFF2-40B4-BE49-F238E27FC236}">
                <a16:creationId xmlns:a16="http://schemas.microsoft.com/office/drawing/2014/main" id="{D9173DC7-F23C-4F85-AC3F-1FA59B87C2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o Texto 3">
            <a:extLst>
              <a:ext uri="{FF2B5EF4-FFF2-40B4-BE49-F238E27FC236}">
                <a16:creationId xmlns:a16="http://schemas.microsoft.com/office/drawing/2014/main" id="{53188722-D8F4-4E49-A92D-57EF91EAFCB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5" name="Marcador de Posição da Data 4">
            <a:extLst>
              <a:ext uri="{FF2B5EF4-FFF2-40B4-BE49-F238E27FC236}">
                <a16:creationId xmlns:a16="http://schemas.microsoft.com/office/drawing/2014/main" id="{41ED48FC-2DEB-4C94-A7D1-558EF9764D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671F89-00A9-4CA8-8CC2-F201C42510AE}" type="datetimeFigureOut">
              <a:rPr lang="pt-PT" smtClean="0"/>
              <a:t>25/05/2021</a:t>
            </a:fld>
            <a:endParaRPr lang="pt-PT"/>
          </a:p>
        </p:txBody>
      </p:sp>
      <p:sp>
        <p:nvSpPr>
          <p:cNvPr id="6" name="Marcador de Posição do Rodapé 5">
            <a:extLst>
              <a:ext uri="{FF2B5EF4-FFF2-40B4-BE49-F238E27FC236}">
                <a16:creationId xmlns:a16="http://schemas.microsoft.com/office/drawing/2014/main" id="{1B4C9797-95FA-4D73-82DB-DAEDF28252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>
            <a:extLst>
              <a:ext uri="{FF2B5EF4-FFF2-40B4-BE49-F238E27FC236}">
                <a16:creationId xmlns:a16="http://schemas.microsoft.com/office/drawing/2014/main" id="{21847C29-4CA2-41A1-BD97-6161FB335D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163F6D-FCCE-4BB4-B2BE-F9171921F8FB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1041599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3DAC14B-2527-4396-B05C-FC1FB0C809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a Imagem 2">
            <a:extLst>
              <a:ext uri="{FF2B5EF4-FFF2-40B4-BE49-F238E27FC236}">
                <a16:creationId xmlns:a16="http://schemas.microsoft.com/office/drawing/2014/main" id="{5BF4D549-BEB2-4BF0-8BBE-18EEB7DEE2C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PT"/>
          </a:p>
        </p:txBody>
      </p:sp>
      <p:sp>
        <p:nvSpPr>
          <p:cNvPr id="4" name="Marcador de Posição do Texto 3">
            <a:extLst>
              <a:ext uri="{FF2B5EF4-FFF2-40B4-BE49-F238E27FC236}">
                <a16:creationId xmlns:a16="http://schemas.microsoft.com/office/drawing/2014/main" id="{F1A5EED0-623D-46D4-A4E9-E2F840547A7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5" name="Marcador de Posição da Data 4">
            <a:extLst>
              <a:ext uri="{FF2B5EF4-FFF2-40B4-BE49-F238E27FC236}">
                <a16:creationId xmlns:a16="http://schemas.microsoft.com/office/drawing/2014/main" id="{A6ED8EB1-2CCD-427D-8BBD-2A456A9BAD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671F89-00A9-4CA8-8CC2-F201C42510AE}" type="datetimeFigureOut">
              <a:rPr lang="pt-PT" smtClean="0"/>
              <a:t>25/05/2021</a:t>
            </a:fld>
            <a:endParaRPr lang="pt-PT"/>
          </a:p>
        </p:txBody>
      </p:sp>
      <p:sp>
        <p:nvSpPr>
          <p:cNvPr id="6" name="Marcador de Posição do Rodapé 5">
            <a:extLst>
              <a:ext uri="{FF2B5EF4-FFF2-40B4-BE49-F238E27FC236}">
                <a16:creationId xmlns:a16="http://schemas.microsoft.com/office/drawing/2014/main" id="{7867AA84-9487-4413-970E-F3C2D487BE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>
            <a:extLst>
              <a:ext uri="{FF2B5EF4-FFF2-40B4-BE49-F238E27FC236}">
                <a16:creationId xmlns:a16="http://schemas.microsoft.com/office/drawing/2014/main" id="{028859B9-9E79-4348-ADE9-F9D2C1DF01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163F6D-FCCE-4BB4-B2BE-F9171921F8FB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1912646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Título 1">
            <a:extLst>
              <a:ext uri="{FF2B5EF4-FFF2-40B4-BE49-F238E27FC236}">
                <a16:creationId xmlns:a16="http://schemas.microsoft.com/office/drawing/2014/main" id="{62390DA9-05EA-4203-A50C-D589F24822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o Texto 2">
            <a:extLst>
              <a:ext uri="{FF2B5EF4-FFF2-40B4-BE49-F238E27FC236}">
                <a16:creationId xmlns:a16="http://schemas.microsoft.com/office/drawing/2014/main" id="{5BA41C95-2914-458C-B554-D300166230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986188A4-82F0-4418-8064-F2B93533732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671F89-00A9-4CA8-8CC2-F201C42510AE}" type="datetimeFigureOut">
              <a:rPr lang="pt-PT" smtClean="0"/>
              <a:t>25/05/2021</a:t>
            </a:fld>
            <a:endParaRPr lang="pt-PT"/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id="{A5942B6E-F27A-4123-9849-6271A543371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PT"/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1E045367-670D-43E8-8EE7-693467C8372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163F6D-FCCE-4BB4-B2BE-F9171921F8FB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3686772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P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4">
            <a:extLst>
              <a:ext uri="{FF2B5EF4-FFF2-40B4-BE49-F238E27FC236}">
                <a16:creationId xmlns:a16="http://schemas.microsoft.com/office/drawing/2014/main" id="{6A1DF912-74F8-42C0-9D3A-E179B4A8383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312894" y="1484874"/>
            <a:ext cx="9144000" cy="2387600"/>
          </a:xfrm>
        </p:spPr>
        <p:txBody>
          <a:bodyPr>
            <a:normAutofit/>
          </a:bodyPr>
          <a:lstStyle/>
          <a:p>
            <a:pPr algn="r"/>
            <a:r>
              <a:rPr lang="pt-PT" sz="54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NOME DA </a:t>
            </a:r>
            <a:r>
              <a:rPr lang="pt-PT" sz="54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IDEIA</a:t>
            </a:r>
            <a:endParaRPr lang="pt-PT" sz="5400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2312894" y="3897872"/>
            <a:ext cx="9144000" cy="530691"/>
          </a:xfrm>
        </p:spPr>
        <p:txBody>
          <a:bodyPr/>
          <a:lstStyle/>
          <a:p>
            <a:pPr algn="r"/>
            <a:r>
              <a:rPr lang="pt-PT" dirty="0" smtClean="0"/>
              <a:t>[Número de Ideia]</a:t>
            </a:r>
          </a:p>
          <a:p>
            <a:pPr algn="r"/>
            <a:endParaRPr lang="pt-PT" dirty="0"/>
          </a:p>
          <a:p>
            <a:pPr algn="r"/>
            <a:endParaRPr lang="pt-PT" dirty="0"/>
          </a:p>
        </p:txBody>
      </p:sp>
      <p:sp>
        <p:nvSpPr>
          <p:cNvPr id="6" name="Retângulo 5"/>
          <p:cNvSpPr/>
          <p:nvPr/>
        </p:nvSpPr>
        <p:spPr>
          <a:xfrm>
            <a:off x="5143500" y="5271247"/>
            <a:ext cx="6313395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pt-PT" sz="1000" i="1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Nota: </a:t>
            </a:r>
            <a:r>
              <a:rPr lang="pt-PT" sz="1000" i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cada equipa dispõe de </a:t>
            </a:r>
            <a:r>
              <a:rPr lang="pt-PT" sz="1000" i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7 </a:t>
            </a:r>
            <a:r>
              <a:rPr lang="pt-PT" sz="1000" i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minutos para fazer a </a:t>
            </a:r>
            <a:r>
              <a:rPr lang="pt-PT" sz="1000" i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apresentação. O júri </a:t>
            </a:r>
            <a:r>
              <a:rPr lang="pt-PT" sz="1000" i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tem 3 minutos adicionais para colocar questões rápidas.</a:t>
            </a:r>
            <a:endParaRPr lang="pt-PT" sz="1000" i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37452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PT" dirty="0"/>
              <a:t>1. DESCRIÇÃO </a:t>
            </a:r>
            <a:r>
              <a:rPr lang="pt-PT" dirty="0" smtClean="0"/>
              <a:t>DO NEGÓCIO </a:t>
            </a:r>
            <a:r>
              <a:rPr lang="pt-PT" sz="2000" dirty="0"/>
              <a:t>(Produtos e Serviços</a:t>
            </a:r>
            <a:r>
              <a:rPr lang="pt-PT" sz="2000" dirty="0" smtClean="0"/>
              <a:t>)</a:t>
            </a:r>
            <a:endParaRPr lang="pt-PT" sz="2000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7329118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PT" dirty="0"/>
              <a:t>2. INOVAÇÃO </a:t>
            </a:r>
            <a:r>
              <a:rPr lang="pt-PT" dirty="0" smtClean="0"/>
              <a:t>E </a:t>
            </a:r>
            <a:r>
              <a:rPr lang="pt-PT" dirty="0"/>
              <a:t>VANTAGENS </a:t>
            </a:r>
            <a:r>
              <a:rPr lang="pt-PT" dirty="0" smtClean="0"/>
              <a:t>DISTINTIVAS</a:t>
            </a:r>
            <a:endParaRPr lang="pt-PT" sz="2000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1059110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PT" dirty="0"/>
              <a:t>3. MERCADO E ESTRATÉGIA DE ABORDAGEM</a:t>
            </a:r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9508630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PT" dirty="0"/>
              <a:t>4. PROMOTOR(ES) </a:t>
            </a:r>
            <a:r>
              <a:rPr lang="pt-PT" sz="2000" dirty="0" smtClean="0"/>
              <a:t>(Síntese Curricular)</a:t>
            </a:r>
            <a:endParaRPr lang="pt-PT" sz="2000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3037083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PT" dirty="0"/>
              <a:t>5. INVESTIMENTO, FINANCIAMENTO</a:t>
            </a:r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3735676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PT" dirty="0"/>
              <a:t>6. </a:t>
            </a:r>
            <a:r>
              <a:rPr lang="pt-PT" dirty="0" smtClean="0"/>
              <a:t>GRAU DE MATURIDADE E CALENDARIZAÇÃO</a:t>
            </a:r>
            <a:endParaRPr lang="pt-PT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717214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75</Words>
  <PresentationFormat>Ecrã Panorâmico</PresentationFormat>
  <Paragraphs>9</Paragraphs>
  <Slides>7</Slides>
  <Notes>0</Notes>
  <HiddenSlides>0</HiddenSlides>
  <MMClips>0</MMClips>
  <ScaleCrop>false</ScaleCrop>
  <HeadingPairs>
    <vt:vector size="6" baseType="variant">
      <vt:variant>
        <vt:lpstr>Tipos de letra usados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dos diapositivos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Verdana</vt:lpstr>
      <vt:lpstr>Tema do Office</vt:lpstr>
      <vt:lpstr>NOME DA IDEIA</vt:lpstr>
      <vt:lpstr>1. DESCRIÇÃO DO NEGÓCIO (Produtos e Serviços)</vt:lpstr>
      <vt:lpstr>2. INOVAÇÃO E VANTAGENS DISTINTIVAS</vt:lpstr>
      <vt:lpstr>3. MERCADO E ESTRATÉGIA DE ABORDAGEM</vt:lpstr>
      <vt:lpstr>4. PROMOTOR(ES) (Síntese Curricular)</vt:lpstr>
      <vt:lpstr>5. INVESTIMENTO, FINANCIAMENTO</vt:lpstr>
      <vt:lpstr>6. GRAU DE MATURIDADE E CALENDARIZAÇÃO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2021-03-22T11:40:00Z</dcterms:created>
  <dcterms:modified xsi:type="dcterms:W3CDTF">2021-05-25T22:16:09Z</dcterms:modified>
</cp:coreProperties>
</file>