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A7FE3-5FC3-47C8-BAE6-B2F4AA4D3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C9D510-D434-46A8-A773-C8E150C48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F72463-E77F-40E8-BE2E-9F431179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577180-B7D5-4E51-B25B-31D59FAD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3A0149-3FD7-4336-BD81-7FFB87B1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0789E-9922-4686-9B3F-7BC5957C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E95C87F-476E-4469-AEE8-B56DFA294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8EB26D-0620-4307-B198-2DAEE729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5B79F1-6D73-473F-B749-B3BAA3FD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4DBDE0-1D03-4DF4-BC34-8A7FDD48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78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3A1837-1459-462E-BBCC-02182B496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6CE83D1-0B43-465E-97ED-A36B67495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08B00D-8B31-4A44-A296-08B807F4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E499B8-2999-4719-B5CB-FBAF612A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DA7DA9-68F8-466E-B35B-29A88296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26C07-C49B-455E-835D-C9063E49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128"/>
            <a:ext cx="10515600" cy="524108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FF7422-A4F9-4E60-93E2-02E2FDBB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50"/>
            <a:ext cx="10515600" cy="468105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662D6A-5717-4C1C-8613-EB32187C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E8C75D2-70EA-46DA-8D2E-201B8E29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3BEE12E-0CCB-4D72-9798-40ABF774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70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6F4D9-4CB8-476D-9D9E-7D763019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A22BB46-8A88-4855-917D-15F0E2AB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78E3853-1E36-42AA-937F-EAE9F0B5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A20E4CA-85A6-4CC5-965D-522E3C11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886712-6342-4383-9D49-5A4FEC8C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86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F3BFC-0482-4501-A7F4-C3E96FC6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DD2968-2D3D-4CCD-8246-EF7E5FBAF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24C9981-96B7-4CC6-A7E4-7B822F6E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ED9C682-452F-4EA6-83DC-294DD2A8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FF54210-6F12-402B-A2BE-AAE36B0F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8CCE741-CEC1-4260-9B16-C6F1201D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60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7258B-8ACA-47EA-A294-9154AD74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40ADB2C-A8C8-4976-8BB1-A1A4DE50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EDB906-A526-4E8E-8881-86ECAA605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7182596-4289-4847-AE6B-19B2B6ADA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B096E7C-BE07-4166-B7EF-0B64F47A8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0CC532-B04D-40EF-989B-22B91747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FD2E559-FB03-46AA-BC48-22F8131D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2542DA6-35E1-43E3-91CF-5C50ED75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22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57B7E-2403-4636-B7F6-DF2F21C5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044A349-FF87-4397-B5D5-E59A1851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1E83AA5-255D-4183-AA1A-A401DCFE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13A9602-3EAB-48FA-9A34-8FCD8E9F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35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6795101-E1BA-4A56-AC1A-0C95651D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F345626-2936-4F5B-BD86-12534A89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619D4E3-C2D7-4CD8-BBDC-A3C76C8E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4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903F9-CF7A-4C38-9779-5EDFE46F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9173DC7-F23C-4F85-AC3F-1FA59B87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3188722-D8F4-4E49-A92D-57EF91EA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1ED48FC-2DEB-4C94-A7D1-558EF976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B4C9797-95FA-4D73-82DB-DAEDF28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1847C29-4CA2-41A1-BD97-6161FB33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41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AC14B-2527-4396-B05C-FC1FB0C8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BF4D549-BEB2-4BF0-8BBE-18EEB7DEE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1A5EED0-623D-46D4-A4E9-E2F840547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6ED8EB1-2CCD-427D-8BBD-2A456A9B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67AA84-9487-4413-970E-F3C2D487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28859B9-9E79-4348-ADE9-F9D2C1DF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12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2390DA9-05EA-4203-A50C-D589F248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BA41C95-2914-458C-B554-D3001662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86188A4-82F0-4418-8064-F2B935337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1F89-00A9-4CA8-8CC2-F201C42510AE}" type="datetimeFigureOut">
              <a:rPr lang="pt-PT" smtClean="0"/>
              <a:t>17/05/2025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942B6E-F27A-4123-9849-6271A5433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045367-670D-43E8-8EE7-693467C83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3F6D-FCCE-4BB4-B2BE-F9171921F8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86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DF460F-BE81-67F6-7F42-A223B77391BD}"/>
              </a:ext>
            </a:extLst>
          </p:cNvPr>
          <p:cNvSpPr txBox="1"/>
          <p:nvPr/>
        </p:nvSpPr>
        <p:spPr>
          <a:xfrm>
            <a:off x="2472585" y="1115892"/>
            <a:ext cx="681429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endParaRPr lang="pt-PT" sz="4000" b="1" spc="-1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3800"/>
              </a:lnSpc>
            </a:pPr>
            <a:r>
              <a:rPr lang="pt-PT" sz="4000" spc="-100" dirty="0">
                <a:latin typeface="Aptos ExtraBold" panose="020B0004020202020204" pitchFamily="34" charset="0"/>
              </a:rPr>
              <a:t>NOME DA IDEIA</a:t>
            </a:r>
          </a:p>
          <a:p>
            <a:pPr>
              <a:lnSpc>
                <a:spcPts val="3800"/>
              </a:lnSpc>
            </a:pPr>
            <a:r>
              <a:rPr lang="pt-PT" sz="2400" b="1" i="1" spc="-100" dirty="0">
                <a:latin typeface="Aptos ExtraBold" panose="020B0004020202020204" pitchFamily="34" charset="0"/>
              </a:rPr>
              <a:t>[Número da Ideia]</a:t>
            </a:r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  <a:p>
            <a:pPr algn="ctr"/>
            <a:endParaRPr lang="pt-PT" sz="2000" dirty="0"/>
          </a:p>
        </p:txBody>
      </p:sp>
      <p:pic>
        <p:nvPicPr>
          <p:cNvPr id="8" name="Imagem 7" descr="Uma imagem com desenho, clipart&#10;&#10;Descrição gerada automaticamente">
            <a:extLst>
              <a:ext uri="{FF2B5EF4-FFF2-40B4-BE49-F238E27FC236}">
                <a16:creationId xmlns:a16="http://schemas.microsoft.com/office/drawing/2014/main" id="{06EA3A70-2C8B-FF68-B908-185EA1898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1" t="10706" r="4430" b="17327"/>
          <a:stretch/>
        </p:blipFill>
        <p:spPr>
          <a:xfrm>
            <a:off x="0" y="528166"/>
            <a:ext cx="2339235" cy="5526741"/>
          </a:xfrm>
          <a:prstGeom prst="rect">
            <a:avLst/>
          </a:prstGeom>
        </p:spPr>
      </p:pic>
      <p:pic>
        <p:nvPicPr>
          <p:cNvPr id="7" name="Imagem 6" descr="Uma imagem com desenho, clipart&#10;&#10;Descrição gerada automaticamente">
            <a:extLst>
              <a:ext uri="{FF2B5EF4-FFF2-40B4-BE49-F238E27FC236}">
                <a16:creationId xmlns:a16="http://schemas.microsoft.com/office/drawing/2014/main" id="{606AEED4-1E37-3C85-E4A5-B541BB75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2" t="10706" r="36874" b="17327"/>
          <a:stretch/>
        </p:blipFill>
        <p:spPr>
          <a:xfrm>
            <a:off x="6882349" y="215367"/>
            <a:ext cx="5309651" cy="55267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48026" y="101781"/>
            <a:ext cx="88651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Nota: cada equipa dispõe de 7 minutos para fazer a apresentação. O júri tem 3 minutos adicionais para colocar questões rápidas.</a:t>
            </a:r>
          </a:p>
        </p:txBody>
      </p:sp>
    </p:spTree>
    <p:extLst>
      <p:ext uri="{BB962C8B-B14F-4D97-AF65-F5344CB8AC3E}">
        <p14:creationId xmlns:p14="http://schemas.microsoft.com/office/powerpoint/2010/main" val="4337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1. DESCRIÇÃO DO NEGÓCIO </a:t>
            </a:r>
            <a:r>
              <a:rPr lang="pt-PT" sz="2000" dirty="0"/>
              <a:t>(Produtos e Serviços)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29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2. INOVAÇÃO E VANTAGENS DISTINTIVAS</a:t>
            </a:r>
            <a:endParaRPr lang="pt-PT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9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3. MERCADO E ESTRATÉGIA DE ABORDAGEM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08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4. PROMOTOR(ES) </a:t>
            </a:r>
            <a:r>
              <a:rPr lang="pt-PT" sz="2000" dirty="0"/>
              <a:t>(Síntese Curricular)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37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5. INVESTIMENTO, FINANCIAMENTO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35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6. GRAU DE MATURIDADE E CALENDARIZAÇÃO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17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77</Words>
  <PresentationFormat>Ecrã Panorâmico</PresentationFormat>
  <Paragraphs>16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Aptos ExtraBold</vt:lpstr>
      <vt:lpstr>Arial</vt:lpstr>
      <vt:lpstr>Calibri</vt:lpstr>
      <vt:lpstr>Calibri Light</vt:lpstr>
      <vt:lpstr>Verdana</vt:lpstr>
      <vt:lpstr>Tema do Office</vt:lpstr>
      <vt:lpstr>Apresentação do PowerPoint</vt:lpstr>
      <vt:lpstr>1. DESCRIÇÃO DO NEGÓCIO (Produtos e Serviços)</vt:lpstr>
      <vt:lpstr>2. INOVAÇÃO E VANTAGENS DISTINTIVAS</vt:lpstr>
      <vt:lpstr>3. MERCADO E ESTRATÉGIA DE ABORDAGEM</vt:lpstr>
      <vt:lpstr>4. PROMOTOR(ES) (Síntese Curricular)</vt:lpstr>
      <vt:lpstr>5. INVESTIMENTO, FINANCIAMENTO</vt:lpstr>
      <vt:lpstr>6. GRAU DE MATURIDADE E CALENDARIZAÇÃO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2021-03-22T11:40:00Z</dcterms:created>
  <dcterms:modified xsi:type="dcterms:W3CDTF">2025-05-17T21:39:04Z</dcterms:modified>
</cp:coreProperties>
</file>